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82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33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2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4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8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39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8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38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52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8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24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627E0-3749-476E-80F8-E3C7D7BED1A0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F609A-36D2-423D-9D38-50EECB9A9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6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2234679"/>
          </a:xfrm>
        </p:spPr>
        <p:txBody>
          <a:bodyPr anchor="t"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подготовке к конкурсному отбору объектов проектирования, строительства (реконструкции), капитального ремонта и ремонта автомобильных дорог общего пользования местного значения в 2022 году</a:t>
            </a:r>
          </a:p>
        </p:txBody>
      </p:sp>
    </p:spTree>
    <p:extLst>
      <p:ext uri="{BB962C8B-B14F-4D97-AF65-F5344CB8AC3E}">
        <p14:creationId xmlns:p14="http://schemas.microsoft.com/office/powerpoint/2010/main" val="286649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изменениях в порядке конкурсного отбора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pPr marL="0" indent="44450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Правительства Кировской области от 13.05.2022 № 225-П внесены изменения в порядок проведения конкурсного отбора объектов проектирования, строительства (реконструкции), капитального ремонта и ремонта автомобильных дорог общего пользования местного значения, в соответствии с которым: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 новым видом работ – «ремонт автомобильных дорог»;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понятия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«общественно значимые объекты» и «объекты агропромышленного комплекса»;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изменена приоритетность распределения субсидии;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 новый перечень необходимых для представления документов;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новые критерии конкурсного отбора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ведено ограничение на количество представляемых заявок – 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двух заявок по каждому из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отобранных автомобильных дорог утверждается на три финансовых года (бюджетный цикл).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02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изменениях в понятия в порядке конкурсного отбора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>
            <a:noAutofit/>
          </a:bodyPr>
          <a:lstStyle/>
          <a:p>
            <a:pPr algn="just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здания (строения, сооружения), в которых размещены обособленные подразделения организаций социального обслуживания, органы государственной власти или органы местного самоуправления, дошкольные образовательные организации, общеобразовательные организации, организации дополнительного образования, медицинские организации и их обособленные структурные подразделения, учреждения культурно-досугового типа или объекты культурного наследия, объекты туризма, физкультурно-спортивные организации, ветеринарные организации и их структурные подразделения, здания (строения, сооружения) автобусных и железнодорожных вокзалов (станций), речных вокзалов (портов), а также железнодорожные платформы, пассажирские причалы на внутреннем водном транспорте и объекты торговли;</a:t>
            </a:r>
          </a:p>
          <a:p>
            <a:pPr algn="just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агропромышленного комплекса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существующие или создаваемые на сельских территориях объекты капитального строительства, используемые или планируемые к использованию для производства, хранения и переработки сельскохозяйственной продукции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указанной в перечне, утвержденном Правительством Российской Федерации в соответствии </a:t>
            </a:r>
            <a:r>
              <a:rPr lang="ru-RU" sz="16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частью 1 статьи 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Федерального закона от 29.12.2006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264-ФЗ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сельского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хозяйства».</a:t>
            </a:r>
          </a:p>
          <a:p>
            <a:pPr marL="0"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индивидуальный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предприниматель, которые осуществляют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сельскохозяйственной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первичную и последующую (промышленную) переработку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перечнем, утверждаемым Правительством Российской Федерации, и реализацию этой продукции при условии, что в доходе сельскохозяйственных товаропроизводителей от реализации товаров (работ, услуг) доля дохода от реализации этой продукции составляет не менее чем семьдесят процентов за календарный год</a:t>
            </a:r>
          </a:p>
          <a:p>
            <a:pPr algn="just"/>
            <a:endParaRPr lang="ru-RU" sz="1600" b="0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 anchor="t"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автомобильных дорог определяется в следующей приоритетности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320480"/>
          </a:xfrm>
        </p:spPr>
        <p:txBody>
          <a:bodyPr>
            <a:noAutofit/>
          </a:bodyPr>
          <a:lstStyle/>
          <a:p>
            <a:pPr marL="0" indent="44450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Строительство (реконструкция), капитальный ремонт и ремонт автомобильных дорог общего пользования местного значения на сельских территориях, являющихся территориями, на которых реализованы, и (или) реализуются, и (или) планируются к реализации (начиная с года предоставления субсидии на обеспечение комплексного развития сельских территорий) проекты комплексного развития в целях приведения указанных автомобильных дорог в соответствие с нормативными требованиями к транспортно-эксплуатационному состоянию.</a:t>
            </a:r>
          </a:p>
          <a:p>
            <a:pPr marL="0" indent="44450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Строительство (реконструкция), капитальный ремонт и ремонт автомобильных дорог общего пользования местного значения в целях их приведения в соответствие с нормативными требованиями к транспортно-эксплуатационному состоянию автомобильных дорог общего пользования, ведущих от сети автомобильных дорог общего пользования к объектам агропромышленного комплекса или к автомобильным дорогам общего пользования в целях обеспечения доступа автомобильного транспорта к объектам агропромышленного комплекса.</a:t>
            </a:r>
          </a:p>
          <a:p>
            <a:pPr marL="0" indent="44450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Строительство (реконструкция), капитальный ремонт и ремонт автомобильных дорог общего пользования местного значения, ведущих от сети автомобильных дорог общего пользования к объектам, расположенным (создающимся) на сельских территориях, или к автомобильным дорогам общего пользования, в целях обеспечения доступа автомобильного транспорта к объектам, расположенным (создающимся) на сельских территориях (за исключением автомобильных дорог, указанных в пунктах 1 и 2).</a:t>
            </a:r>
          </a:p>
          <a:p>
            <a:pPr algn="just"/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2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документов на примере подачи заявки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ремонт автомобильной дороги общего пользования местного значения, ведущей к объектам агропромышленного комплекса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Карта-схема с указанием расположения объектов агропромышленного комплекса.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Копия документа, удостоверяющего проведенную государственную регистрацию права собственности сельскохозяйственного товаропроизводителя на объект агропромышленного комплекса, к которому обеспечивается доступ автомобильного транспорта.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Копии разрешения на строительство объекта агропромышленного комплекса, сводного сметного расчета, договоров подряда, где определен срок начала строительных работ, - при проведении работ подрядным способом или приказов о назначении ответственных лиц и об утверждении графика проведения работ, где определен срок начала строительных работ, - при проведении работ хозяйственным способом (при создании нового объекта агропромышленного комплекса).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Пояснительная записка с указанием: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обоснования необходимости предоставления субсидии на ремонт автомобильной дороги;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обоснования стоимости ремонта автомобильной дороги, категории автомобильной дороги;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сельскохозяйственном товаропроизводителе, к объектам агропромышленного комплекса которого обеспечивается доступ автомобильного транспорта, - наименование, ИНН, торговая марка, вид деятельности и производственные показатели;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об объектах агропромышленного комплекса, к которым обеспечивается доступ автомобильного транспорта, - наименования объектов, адреса объектов и удаленность объектов от ближайшего населенного пункта;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имеющихся рабочих мест на объектах агропромышленного комплекса, к которым обеспечивается доступ автомобильного транспорта;</a:t>
            </a:r>
          </a:p>
        </p:txBody>
      </p:sp>
    </p:spTree>
    <p:extLst>
      <p:ext uri="{BB962C8B-B14F-4D97-AF65-F5344CB8AC3E}">
        <p14:creationId xmlns:p14="http://schemas.microsoft.com/office/powerpoint/2010/main" val="9267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документов на примере подачи заявки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ремонт автомобильной дороги общего пользования местного значения, ведущей к объектам агропромышленного комплекса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рабочих местах, планируемых к созданию в период ремонта автомобильной дороги, подтвержденной инвестиционным проектом (бизнес-планом, технико-экономическим обоснованием или другими документами);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выгодоприобретателях от ремонта автомобильной дороги, ведущей к объектам агропромышленного комплекса;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наименования сельских населенных пунктов, ОКТМО, на территории которых планируется реализация мероприятия по развитию транспортной инфраструктуры;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численности населения, проживающего на территории реализации мероприятия по развитию транспортной инфраструктуры.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Копия утвержденного главой муниципального образования Кировской области сводного сметного расчета (локальных (объектных смет)) в ценах, сложившихся по состоянию на год подачи заявки или на период ремонта автомобильной дороги, имеющего положительный результат проверки достоверности определения сметной стоимости.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Гарантийное письмо муниципального образования Кировской области, подтверждающее выделение из местного бюджета необходимых объемов бюджетных ассигнований, предусмотренных на софинансирование ремонта автомобильной дороги, в объеме не менее 1% стоимости ремонта автомобильной дороги.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Выписка из реестра муниципальной собственности автомобильных дорог общего пользования муниципального образования Кировской области.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Опись представленных документов.</a:t>
            </a:r>
          </a:p>
          <a:p>
            <a:pPr marL="0" indent="0" algn="just">
              <a:buNone/>
            </a:pPr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4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 anchor="t"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конкурсного отбора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76664"/>
          </a:xfrm>
        </p:spPr>
        <p:txBody>
          <a:bodyPr>
            <a:noAutofit/>
          </a:bodyPr>
          <a:lstStyle/>
          <a:p>
            <a:pPr marL="0" indent="44450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Критерий к автомобильным дорогам по первому направлению – количество баллов, полученных по результатам отбора проектов комплексного развития сельских территорий, которые реализованы, реализуются или отобраны для предоставления субсидии на соответствующих сельских территориях (от наибольшего к наименьшему).</a:t>
            </a:r>
          </a:p>
          <a:p>
            <a:pPr marL="0" indent="44450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Критерии к автомобильным дорогам по второму направлению: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имеющихся и создаваемых рабочих мест на объектах АПК, к которым обеспечивается доступ автомобильного транспорта (от наибольшего к наименьшему);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удельный вес молока, произведенного с/х товаропроизводителем, от общего объема производства молока по Кировской области за год, предшествующий году проведения конкурсного отбора (от наибольшего к наименьшему);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ремонта 1 км автомобильной дороги (от наименьшей к наибольшей). </a:t>
            </a:r>
          </a:p>
          <a:p>
            <a:pPr marL="0" indent="44450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Критерии к  автомобильным дорогам по третьему направлению: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(от наибольшей к наименьшей), постоянно проживающего в сельских населенных пунктах, расположенных на территории реализации мероприятия по развитию транспортной инфраструктуры;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удельный вес молока, произведенного с/х товаропроизводителем, от общего объема производства молока по Кировской области за год, предшествующий году проведения конкурсного отбора (от наибольшего к наименьшему);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ремонта 1 км автомобильной дороги (от наименьшей к наибольшей).</a:t>
            </a:r>
          </a:p>
          <a:p>
            <a:pPr marL="0" indent="444500" algn="just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каждому критерию присваивается первое место за наилучшие результаты. Места по критериям суммируются. Первое место в рейтинге присваивается автомобильной дороге, имеющей наименьшую сумму мест</a:t>
            </a:r>
          </a:p>
          <a:p>
            <a:pPr marL="0" indent="0" algn="just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67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1186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О подготовке к конкурсному отбору объектов проектирования, строительства (реконструкции), капитального ремонта и ремонта автомобильных дорог общего пользования местного значения в 2022 году</vt:lpstr>
      <vt:lpstr>Об изменениях в порядке конкурсного отбора</vt:lpstr>
      <vt:lpstr>Об изменениях в понятия в порядке конкурсного отбора</vt:lpstr>
      <vt:lpstr>Рейтинг автомобильных дорог определяется в следующей приоритетности </vt:lpstr>
      <vt:lpstr>Перечень документов на примере подачи заявки на ремонт автомобильной дороги общего пользования местного значения, ведущей к объектам агропромышленного комплекса</vt:lpstr>
      <vt:lpstr>Перечень документов на примере подачи заявки на ремонт автомобильной дороги общего пользования местного значения, ведущей к объектам агропромышленного комплекса</vt:lpstr>
      <vt:lpstr>Критерии конкурсного отбора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 подготовке к конкурсному отбору объектов проектирования, строительства (реконструкции), капитального ремонта и ремонта автомобильных дорог общего пользования местного значения в 2022 году</dc:title>
  <dc:creator>Admin</dc:creator>
  <cp:lastModifiedBy>Admin</cp:lastModifiedBy>
  <cp:revision>52</cp:revision>
  <dcterms:created xsi:type="dcterms:W3CDTF">2022-06-20T13:16:07Z</dcterms:created>
  <dcterms:modified xsi:type="dcterms:W3CDTF">2022-06-21T05:51:16Z</dcterms:modified>
</cp:coreProperties>
</file>