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9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17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6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66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0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2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4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38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91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1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0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67821-27EC-49C5-ADE3-8BCB745E0C13}" type="datetimeFigureOut">
              <a:rPr lang="ru-RU" smtClean="0"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2AE80-73F3-4CE8-866B-4C006EDC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9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effectLst/>
                <a:latin typeface="Times New Roman"/>
                <a:ea typeface="Times New Roman"/>
              </a:rPr>
              <a:t>Об итогах конкурсного отбора проектов по благоустройству сельских территорий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47140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представленных заявках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766548"/>
              </p:ext>
            </p:extLst>
          </p:nvPr>
        </p:nvGraphicFramePr>
        <p:xfrm>
          <a:off x="395535" y="654929"/>
          <a:ext cx="8424937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9"/>
                <a:gridCol w="2952328"/>
                <a:gridCol w="936104"/>
                <a:gridCol w="2520280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образования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заявок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Объекты благоустройства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проектов, тыс. рублей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4016">
                <a:tc>
                  <a:txBody>
                    <a:bodyPr/>
                    <a:lstStyle/>
                    <a:p>
                      <a:pPr marL="0" indent="0" algn="ctr">
                        <a:buClrTx/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Кокуйское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поселение Сунский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дороги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8900" indent="0" algn="l" fontAlgn="ctr"/>
                      <a:r>
                        <a:rPr lang="ru-RU" sz="10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1 303,2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9620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Афанасьевский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spc="-1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освещении территории, ремонт ограждения</a:t>
                      </a:r>
                      <a:endParaRPr lang="ru-RU" sz="1000" spc="-1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667,5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39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Бисеровское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Афанасьевский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освещении территории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365,0</a:t>
                      </a:r>
                    </a:p>
                  </a:txBody>
                  <a:tcPr/>
                </a:tc>
              </a:tr>
              <a:tr h="21257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Белохолуницкий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района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площадок ТКО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626,3</a:t>
                      </a:r>
                    </a:p>
                  </a:txBody>
                  <a:tcPr/>
                </a:tc>
              </a:tr>
              <a:tr h="18476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Большеперелазское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Куменский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дороги, ремонт фасада здания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3 760,9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056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Верхобыстрицкое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Куменский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1 597,2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27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Вожгальское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Куменский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11 366,0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332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Высокораменское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поселение Шабалинский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дороги, спортивная площадка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983,6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751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Гостовское поселение Шабалинский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район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освещении территории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818,7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969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Кирово-Чепецкий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1 998,6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388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Ленинское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поселение Шабалинский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18 547,4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Новосмаильское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поселение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Малмыжский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900,0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Новотроицкое поселение Шабалинский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спортивная площадка, ремонт памятника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1 996,7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Октябрьское поселение Зуевский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6 257,5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Пасеговское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поселение Кирово-Чепецкий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10 257,6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Пижанский муниципальный округ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освещении территории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Родыгинское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Советский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дороги,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освещении территории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1 371,3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Фаленский муниципальный округ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3 878,0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Шабалинский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700,0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Шестаковское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поселение Слободской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дороги, ремонт проезда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4 645,3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Шиховское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Слободской район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дороги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3 828,0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607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Ракаловское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поселение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</a:rPr>
                        <a:t>Белохолуницкий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района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пешеходные тротуары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555,9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7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ошибки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сведениям, содержащимся в Государственной информационной системе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сбора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отраслевых данных агропромышленного комплекса «Единое окно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по благоустройству сельских территорий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 работ, предусмотренным распоряжением министерства сельского хозяйства и продовольствия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Кировской области от 05.05.2022 № 45 «Об определении элементов благоустройства и видов работ, включаемых в проекты по благоустройству сельских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территорий» (например, наименование проекта «ремонт дороги …» виды работ в составе проекта по содержанию дороги);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объеме представлены документы: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техническое задание (либо информация отражена не в полном объеме, нет возможности проверить проект (заявителя) на соответствие требованиям, провести оценку проекта);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паспорте проекта содержатся сведения не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 объеме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описание механизмов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эксплуатации объектов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благоустройству, раздел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«смета расходов по Проекту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 по видам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 т.д.);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проведена государственная экспертиза сметной стоимости проекта стоимостью свыше 1000,0 тыс. рублей (внесены изменения в сметную документацию в части исключения ряда работ, повторная государственная экспертиза сметной стоимости не пройдена);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результата анализа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обоснованности представленных в проекте по благоустройству сельских территорий закупочных цен (либо проведен частично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 ошибки в расчетах (сумма субсидии должна составлять 70% от стоимости проекта и не может превышать 2000,0 тыс. рублей на один проект, сумма местного бюджета должна быть не менее 5% стоимости проекта, средства внебюджетных источников обязательны в сумме проекта, расходы по трудовому участию в расчете субсидии не должны учитываться)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51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 изменения в текущем году для проведения дополнительного конкурсного отбора проектов по благоустройству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конкурсного отбора дополняется следующими документами: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 автомобильной дороги (дворового проезда) на предмет определения технического состояния и о целесообразности выполнения необходимого вида работ (капитальный ремонт или ремонт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реализации направления «ремонтно-восстановительные работы улично-дорожной сети и дворовых проездов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дефектную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(в случае реализации направления «ремонтно-восстановительные работы улично-дорожной сети и дворовых проездов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распоряжение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сельского хозяйства и продовольствия Кировской области от 05.05.2022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 элементов благоустройства и видов работ, включаемых в проекты по благоустройству сельских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территорий» вносятся следующие изменения: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«необходимо предусмотреть следующие элементы» заменяется на понятие «возможно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следующие элементы», то есть заявитель самостоятельно определяет какие элементы благоустройства и виды работ необходимо использовать в составе проекта, предусмотренные распоряжением;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качественным характеристикам элементов благоустройства, в том числе их расположение (размещение) носят рекомендательный характер, ответственность за безопасность эксплуатации объектов благоустройства несет заявитель в соответствии с доведенными рекомендациями.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68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708</Words>
  <Application>Microsoft Office PowerPoint</Application>
  <PresentationFormat>Экран (4:3)</PresentationFormat>
  <Paragraphs>134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Об итогах конкурсного отбора проектов по благоустройству сельских территорий</vt:lpstr>
      <vt:lpstr>О представленных заявках</vt:lpstr>
      <vt:lpstr>Типовые ошибки</vt:lpstr>
      <vt:lpstr>Планируемы изменения в текущем году для проведения дополнительного конкурсного отбора проектов по благоустройству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конкурсного отбора проектов по благоустройству сельских территорий</dc:title>
  <dc:creator>Admin</dc:creator>
  <cp:lastModifiedBy>Admin</cp:lastModifiedBy>
  <cp:revision>70</cp:revision>
  <dcterms:created xsi:type="dcterms:W3CDTF">2022-06-20T08:29:25Z</dcterms:created>
  <dcterms:modified xsi:type="dcterms:W3CDTF">2022-06-20T12:58:37Z</dcterms:modified>
</cp:coreProperties>
</file>